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06" r:id="rId17"/>
    <p:sldId id="307" r:id="rId18"/>
    <p:sldId id="305" r:id="rId19"/>
    <p:sldId id="309" r:id="rId20"/>
    <p:sldId id="308" r:id="rId21"/>
    <p:sldId id="313" r:id="rId22"/>
    <p:sldId id="300" r:id="rId23"/>
    <p:sldId id="310" r:id="rId24"/>
    <p:sldId id="311" r:id="rId25"/>
    <p:sldId id="312" r:id="rId26"/>
    <p:sldId id="314" r:id="rId27"/>
    <p:sldId id="315" r:id="rId28"/>
    <p:sldId id="304" r:id="rId29"/>
    <p:sldId id="316" r:id="rId30"/>
    <p:sldId id="317" r:id="rId31"/>
    <p:sldId id="318" r:id="rId32"/>
    <p:sldId id="320" r:id="rId33"/>
    <p:sldId id="319" r:id="rId34"/>
    <p:sldId id="331" r:id="rId35"/>
    <p:sldId id="333" r:id="rId36"/>
    <p:sldId id="334" r:id="rId37"/>
    <p:sldId id="325" r:id="rId38"/>
    <p:sldId id="328" r:id="rId39"/>
    <p:sldId id="340" r:id="rId40"/>
    <p:sldId id="326" r:id="rId41"/>
    <p:sldId id="327" r:id="rId42"/>
    <p:sldId id="329" r:id="rId43"/>
    <p:sldId id="337" r:id="rId44"/>
    <p:sldId id="336" r:id="rId45"/>
    <p:sldId id="335" r:id="rId46"/>
    <p:sldId id="338" r:id="rId47"/>
    <p:sldId id="341" r:id="rId48"/>
    <p:sldId id="342" r:id="rId49"/>
    <p:sldId id="358" r:id="rId50"/>
    <p:sldId id="343" r:id="rId51"/>
    <p:sldId id="344" r:id="rId52"/>
    <p:sldId id="345" r:id="rId53"/>
    <p:sldId id="350" r:id="rId54"/>
    <p:sldId id="354" r:id="rId55"/>
    <p:sldId id="346" r:id="rId56"/>
    <p:sldId id="347" r:id="rId57"/>
    <p:sldId id="360" r:id="rId58"/>
    <p:sldId id="348" r:id="rId59"/>
    <p:sldId id="349" r:id="rId60"/>
    <p:sldId id="351" r:id="rId61"/>
    <p:sldId id="359" r:id="rId62"/>
    <p:sldId id="361" r:id="rId63"/>
    <p:sldId id="353" r:id="rId64"/>
    <p:sldId id="352" r:id="rId65"/>
    <p:sldId id="35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86384" autoAdjust="0"/>
  </p:normalViewPr>
  <p:slideViewPr>
    <p:cSldViewPr snapToGrid="0" showGuides="1">
      <p:cViewPr varScale="1">
        <p:scale>
          <a:sx n="113" d="100"/>
          <a:sy n="113" d="100"/>
        </p:scale>
        <p:origin x="568" y="-27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14098</TotalTime>
  <Words>4267</Words>
  <Application>Microsoft Macintosh PowerPoint</Application>
  <PresentationFormat>宽屏</PresentationFormat>
  <Paragraphs>733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836</cp:revision>
  <dcterms:created xsi:type="dcterms:W3CDTF">2017-11-23T13:35:11Z</dcterms:created>
  <dcterms:modified xsi:type="dcterms:W3CDTF">2021-07-16T16:32:13Z</dcterms:modified>
</cp:coreProperties>
</file>